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446"/>
  </p:normalViewPr>
  <p:slideViewPr>
    <p:cSldViewPr snapToGrid="0" snapToObjects="1">
      <p:cViewPr varScale="1">
        <p:scale>
          <a:sx n="75" d="100"/>
          <a:sy n="75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E1577-2BF2-FC47-AB1E-47FFB2ECBD24}" type="datetimeFigureOut">
              <a:rPr lang="en-US" smtClean="0"/>
              <a:t>4/20/17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6E8396-FA24-5B4B-9476-FB1A643CE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86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mobile web app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html5</a:t>
            </a:r>
            <a:r>
              <a:rPr lang="zh-CN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elemnts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can’t</a:t>
            </a:r>
            <a:r>
              <a:rPr lang="zh-CN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distinguish</a:t>
            </a:r>
            <a:r>
              <a:rPr lang="zh-CN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zh-CN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</a:t>
            </a:r>
            <a:r>
              <a:rPr lang="zh-CN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</a:t>
            </a:r>
            <a:r>
              <a:rPr lang="zh-CN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built</a:t>
            </a:r>
            <a:r>
              <a:rPr lang="zh-CN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</a:t>
            </a:r>
            <a:r>
              <a:rPr lang="zh-CN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Object-C</a:t>
            </a:r>
            <a:r>
              <a:rPr lang="zh-CN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zh-CN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E8396-FA24-5B4B-9476-FB1A643CE67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013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JSX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define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elements</a:t>
            </a:r>
          </a:p>
          <a:p>
            <a:r>
              <a:rPr lang="en-US" altLang="zh-CN" baseline="0" dirty="0" smtClean="0"/>
              <a:t>Treat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everything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component</a:t>
            </a:r>
          </a:p>
          <a:p>
            <a:r>
              <a:rPr lang="en-US" altLang="zh-CN" baseline="0" dirty="0" smtClean="0"/>
              <a:t>We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use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state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props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customize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6E8396-FA24-5B4B-9476-FB1A643CE67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47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7102" r="9090" b="5203"/>
          <a:stretch/>
        </p:blipFill>
        <p:spPr>
          <a:xfrm>
            <a:off x="474133" y="475488"/>
            <a:ext cx="11243734" cy="5909733"/>
          </a:xfrm>
          <a:prstGeom prst="rect">
            <a:avLst/>
          </a:prstGeom>
        </p:spPr>
      </p:pic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US" dirty="0"/>
              <a:t>React Native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Tong</a:t>
            </a:r>
            <a:r>
              <a:rPr lang="zh-CN" altLang="en-US" dirty="0" smtClean="0"/>
              <a:t> </a:t>
            </a:r>
            <a:r>
              <a:rPr lang="en-US" altLang="zh-CN" dirty="0" smtClean="0"/>
              <a:t>Zhou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06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9644" r="10672" b="1"/>
          <a:stretch/>
        </p:blipFill>
        <p:spPr>
          <a:xfrm>
            <a:off x="6798733" y="2775951"/>
            <a:ext cx="4345024" cy="306716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/>
              <a:t>What Is React Native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5211979" cy="3416300"/>
          </a:xfrm>
        </p:spPr>
        <p:txBody>
          <a:bodyPr anchor="ctr">
            <a:normAutofit/>
          </a:bodyPr>
          <a:lstStyle/>
          <a:p>
            <a:r>
              <a:rPr lang="en-US" dirty="0"/>
              <a:t>React Native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platform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en-US" dirty="0" smtClean="0"/>
              <a:t> </a:t>
            </a:r>
            <a:r>
              <a:rPr lang="en-US" altLang="zh-CN" dirty="0" smtClean="0"/>
              <a:t>us</a:t>
            </a:r>
            <a:r>
              <a:rPr lang="en-US" dirty="0" smtClean="0"/>
              <a:t> 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dirty="0" smtClean="0"/>
              <a:t>build</a:t>
            </a:r>
            <a:r>
              <a:rPr lang="zh-CN" altLang="en-US" dirty="0" smtClean="0"/>
              <a:t> </a:t>
            </a:r>
            <a:r>
              <a:rPr lang="en-US" altLang="zh-CN" dirty="0" smtClean="0"/>
              <a:t>native</a:t>
            </a:r>
            <a:r>
              <a:rPr lang="en-US" dirty="0" smtClean="0"/>
              <a:t> </a:t>
            </a:r>
            <a:r>
              <a:rPr lang="en-US" dirty="0"/>
              <a:t>mobile </a:t>
            </a:r>
            <a:r>
              <a:rPr lang="en-US" dirty="0" smtClean="0"/>
              <a:t>apps</a:t>
            </a:r>
            <a:r>
              <a:rPr lang="en-US" altLang="zh-CN" dirty="0" smtClean="0"/>
              <a:t>(Android,</a:t>
            </a:r>
            <a:r>
              <a:rPr lang="zh-CN" altLang="en-US" dirty="0" smtClean="0"/>
              <a:t> </a:t>
            </a:r>
            <a:r>
              <a:rPr lang="en-US" altLang="zh-CN" dirty="0" smtClean="0"/>
              <a:t>IOS)</a:t>
            </a:r>
            <a:r>
              <a:rPr lang="zh-CN" altLang="en-US" dirty="0" smtClean="0"/>
              <a:t> </a:t>
            </a:r>
            <a:r>
              <a:rPr lang="en-US" dirty="0" smtClean="0"/>
              <a:t> </a:t>
            </a:r>
            <a:r>
              <a:rPr lang="en-US" dirty="0"/>
              <a:t>using only </a:t>
            </a:r>
            <a:r>
              <a:rPr lang="en-US" b="1" dirty="0" smtClean="0"/>
              <a:t>JavaScript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allows</a:t>
            </a:r>
            <a:r>
              <a:rPr lang="zh-CN" altLang="en-US" dirty="0" smtClean="0"/>
              <a:t> </a:t>
            </a:r>
            <a:r>
              <a:rPr lang="en-US" altLang="zh-CN" dirty="0" smtClean="0"/>
              <a:t>us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b="1" dirty="0" smtClean="0"/>
              <a:t>React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build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components.</a:t>
            </a:r>
            <a:endParaRPr lang="en-US" dirty="0" smtClean="0"/>
          </a:p>
          <a:p>
            <a:r>
              <a:rPr lang="en-US" altLang="zh-CN" dirty="0" smtClean="0"/>
              <a:t>Real</a:t>
            </a:r>
            <a:r>
              <a:rPr lang="zh-CN" altLang="en-US" dirty="0" smtClean="0"/>
              <a:t> </a:t>
            </a:r>
            <a:r>
              <a:rPr lang="en-US" altLang="zh-CN" dirty="0" smtClean="0"/>
              <a:t>Mobile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Application: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native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mobile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UI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20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grpSp>
        <p:nvGrpSpPr>
          <p:cNvPr id="12" name="Group 1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764" y="1557603"/>
            <a:ext cx="4986236" cy="373967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9462" y="-672201"/>
            <a:ext cx="4798142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Why React Native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367882" y="2481552"/>
            <a:ext cx="8825659" cy="1668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Native Experience</a:t>
            </a:r>
          </a:p>
          <a:p>
            <a:r>
              <a:rPr lang="en-US" dirty="0" smtClean="0"/>
              <a:t>One language rules them all</a:t>
            </a:r>
          </a:p>
          <a:p>
            <a:r>
              <a:rPr lang="en-US" dirty="0" smtClean="0"/>
              <a:t>Fast &amp; Great Development Experience</a:t>
            </a:r>
          </a:p>
          <a:p>
            <a:r>
              <a:rPr lang="en-US" dirty="0" smtClean="0"/>
              <a:t> Bridge with Native Code 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91867" y="4656667"/>
            <a:ext cx="4004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Goal:</a:t>
            </a:r>
            <a:r>
              <a:rPr lang="zh-CN" altLang="en-US" dirty="0"/>
              <a:t> </a:t>
            </a:r>
            <a:r>
              <a:rPr lang="en-US" altLang="zh-CN" dirty="0" smtClean="0"/>
              <a:t>Learn</a:t>
            </a:r>
            <a:r>
              <a:rPr lang="zh-CN" altLang="en-US" dirty="0" smtClean="0"/>
              <a:t> </a:t>
            </a:r>
            <a:r>
              <a:rPr lang="en-US" altLang="zh-CN" dirty="0" smtClean="0"/>
              <a:t>once,</a:t>
            </a:r>
            <a:r>
              <a:rPr lang="zh-CN" altLang="en-US" dirty="0" smtClean="0"/>
              <a:t> </a:t>
            </a:r>
            <a:r>
              <a:rPr lang="en-US" altLang="zh-CN" dirty="0" smtClean="0"/>
              <a:t>write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anywhere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2549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grpSp>
        <p:nvGrpSpPr>
          <p:cNvPr id="27" name="Group 26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8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Freeform 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1" name="Rectangle 3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3" name="Group 32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3" y="396837"/>
            <a:ext cx="6451503" cy="6058999"/>
            <a:chOff x="423333" y="396837"/>
            <a:chExt cx="6451503" cy="6058999"/>
          </a:xfrm>
        </p:grpSpPr>
        <p:sp>
          <p:nvSpPr>
            <p:cNvPr id="34" name="Rectangle 3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3" y="402165"/>
              <a:ext cx="522933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3161515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6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5004670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763" y="1560099"/>
            <a:ext cx="4983737" cy="37378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7145" y="1241266"/>
            <a:ext cx="453592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Who’s using React Native</a:t>
            </a:r>
            <a:endParaRPr lang="en-US" sz="54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55026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118" y="2266413"/>
            <a:ext cx="9054415" cy="4527207"/>
          </a:xfrm>
          <a:prstGeom prst="roundRect">
            <a:avLst>
              <a:gd name="adj" fmla="val 0"/>
            </a:avLst>
          </a:prstGeom>
          <a:effectLst>
            <a:outerShdw blurRad="50800" dist="50800" sx="1000" sy="1000" algn="tl" rotWithShape="0">
              <a:srgbClr val="000000"/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EBEBEB"/>
                </a:solidFill>
              </a:rPr>
              <a:t>How</a:t>
            </a:r>
            <a:r>
              <a:rPr lang="zh-CN" altLang="en-US" dirty="0">
                <a:solidFill>
                  <a:srgbClr val="EBEBEB"/>
                </a:solidFill>
              </a:rPr>
              <a:t> </a:t>
            </a:r>
            <a:r>
              <a:rPr lang="en-US" altLang="zh-CN" dirty="0">
                <a:solidFill>
                  <a:srgbClr val="EBEBEB"/>
                </a:solidFill>
              </a:rPr>
              <a:t>Does</a:t>
            </a:r>
            <a:r>
              <a:rPr lang="zh-CN" altLang="en-US" dirty="0">
                <a:solidFill>
                  <a:srgbClr val="EBEBEB"/>
                </a:solidFill>
              </a:rPr>
              <a:t> </a:t>
            </a:r>
            <a:r>
              <a:rPr lang="en-US" altLang="zh-CN" dirty="0" smtClean="0">
                <a:solidFill>
                  <a:srgbClr val="EBEBEB"/>
                </a:solidFill>
              </a:rPr>
              <a:t>React</a:t>
            </a:r>
            <a:r>
              <a:rPr lang="en-US" altLang="zh-CN" dirty="0">
                <a:solidFill>
                  <a:srgbClr val="EBEBEB"/>
                </a:solidFill>
              </a:rPr>
              <a:t>-</a:t>
            </a:r>
            <a:r>
              <a:rPr lang="en-US" altLang="zh-CN" dirty="0" smtClean="0">
                <a:solidFill>
                  <a:srgbClr val="EBEBEB"/>
                </a:solidFill>
              </a:rPr>
              <a:t>Native</a:t>
            </a:r>
            <a:r>
              <a:rPr lang="zh-CN" altLang="en-US" dirty="0" smtClean="0">
                <a:solidFill>
                  <a:srgbClr val="EBEBEB"/>
                </a:solidFill>
              </a:rPr>
              <a:t> </a:t>
            </a:r>
            <a:r>
              <a:rPr lang="en-US" altLang="zh-CN" dirty="0">
                <a:solidFill>
                  <a:srgbClr val="EBEBEB"/>
                </a:solidFill>
              </a:rPr>
              <a:t>Work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56" y="2617788"/>
            <a:ext cx="2102596" cy="1997075"/>
          </a:xfrm>
        </p:spPr>
        <p:txBody>
          <a:bodyPr anchor="ctr">
            <a:normAutofit/>
          </a:bodyPr>
          <a:lstStyle/>
          <a:p>
            <a:r>
              <a:rPr lang="en-US" altLang="zh-CN" sz="1600" dirty="0"/>
              <a:t>We</a:t>
            </a:r>
            <a:r>
              <a:rPr lang="zh-CN" altLang="en-US" sz="1600" dirty="0"/>
              <a:t> </a:t>
            </a:r>
            <a:r>
              <a:rPr lang="en-US" altLang="zh-CN" sz="1600" dirty="0"/>
              <a:t>know</a:t>
            </a:r>
            <a:r>
              <a:rPr lang="zh-CN" altLang="en-US" sz="1600" dirty="0"/>
              <a:t> </a:t>
            </a:r>
            <a:r>
              <a:rPr lang="en-US" altLang="zh-CN" sz="1600" dirty="0"/>
              <a:t>about</a:t>
            </a:r>
            <a:r>
              <a:rPr lang="zh-CN" altLang="en-US" sz="1600" dirty="0"/>
              <a:t> </a:t>
            </a:r>
            <a:r>
              <a:rPr lang="en-US" altLang="zh-CN" sz="1600" dirty="0" smtClean="0"/>
              <a:t>React</a:t>
            </a:r>
          </a:p>
          <a:p>
            <a:r>
              <a:rPr lang="en-US" altLang="zh-CN" sz="1600" dirty="0" smtClean="0"/>
              <a:t>JSX,</a:t>
            </a:r>
            <a:r>
              <a:rPr lang="zh-CN" altLang="en-US" sz="1600" dirty="0" smtClean="0"/>
              <a:t> </a:t>
            </a:r>
            <a:r>
              <a:rPr lang="en-US" altLang="zh-CN" sz="1600" dirty="0"/>
              <a:t>components,</a:t>
            </a:r>
            <a:r>
              <a:rPr lang="zh-CN" altLang="en-US" sz="1600" dirty="0"/>
              <a:t> </a:t>
            </a:r>
            <a:r>
              <a:rPr lang="en-US" altLang="zh-CN" sz="1600" dirty="0"/>
              <a:t>state</a:t>
            </a:r>
            <a:r>
              <a:rPr lang="zh-CN" altLang="en-US" sz="1600" dirty="0"/>
              <a:t> </a:t>
            </a:r>
            <a:r>
              <a:rPr lang="en-US" altLang="zh-CN" sz="1600" dirty="0"/>
              <a:t>and</a:t>
            </a:r>
            <a:r>
              <a:rPr lang="zh-CN" altLang="en-US" sz="1600" dirty="0"/>
              <a:t> </a:t>
            </a:r>
            <a:r>
              <a:rPr lang="en-US" altLang="zh-CN" sz="1600" dirty="0"/>
              <a:t>props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88127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Oval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9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0" name="Freeform 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5142960" y="1471084"/>
            <a:ext cx="6391533" cy="4391406"/>
          </a:xfrm>
          <a:prstGeom prst="rect">
            <a:avLst/>
          </a:prstGeom>
        </p:spPr>
      </p:pic>
      <p:sp>
        <p:nvSpPr>
          <p:cNvPr id="32" name="Rectangle 3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altLang="zh-CN" dirty="0" smtClean="0">
                <a:solidFill>
                  <a:srgbClr val="EBEBEB"/>
                </a:solidFill>
              </a:rPr>
              <a:t>Style</a:t>
            </a: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altLang="zh-CN">
                <a:solidFill>
                  <a:srgbClr val="FFFFFF"/>
                </a:solidFill>
              </a:rPr>
              <a:t>in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Web,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we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have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CSS</a:t>
            </a:r>
          </a:p>
          <a:p>
            <a:r>
              <a:rPr lang="en-US" altLang="zh-CN">
                <a:solidFill>
                  <a:srgbClr val="FFFFFF"/>
                </a:solidFill>
              </a:rPr>
              <a:t>In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React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Native,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we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use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Flexbox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Layout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Model.</a:t>
            </a:r>
          </a:p>
          <a:p>
            <a:r>
              <a:rPr lang="en-US" altLang="zh-CN">
                <a:solidFill>
                  <a:srgbClr val="FFFFFF"/>
                </a:solidFill>
              </a:rPr>
              <a:t>Use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JS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to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define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a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style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prop.</a:t>
            </a:r>
          </a:p>
        </p:txBody>
      </p:sp>
    </p:spTree>
    <p:extLst>
      <p:ext uri="{BB962C8B-B14F-4D97-AF65-F5344CB8AC3E}">
        <p14:creationId xmlns:p14="http://schemas.microsoft.com/office/powerpoint/2010/main" val="1946312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What’s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React</a:t>
            </a:r>
          </a:p>
          <a:p>
            <a:r>
              <a:rPr lang="en-US" altLang="zh-CN" dirty="0" smtClean="0"/>
              <a:t>Why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React</a:t>
            </a:r>
          </a:p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basics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412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124</TotalTime>
  <Words>163</Words>
  <Application>Microsoft Macintosh PowerPoint</Application>
  <PresentationFormat>Widescreen</PresentationFormat>
  <Paragraphs>29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Century Gothic</vt:lpstr>
      <vt:lpstr>DengXian</vt:lpstr>
      <vt:lpstr>Wingdings 3</vt:lpstr>
      <vt:lpstr>宋体</vt:lpstr>
      <vt:lpstr>Arial</vt:lpstr>
      <vt:lpstr>Ion Boardroom</vt:lpstr>
      <vt:lpstr>React Native</vt:lpstr>
      <vt:lpstr>What Is React Native</vt:lpstr>
      <vt:lpstr>Why React Native</vt:lpstr>
      <vt:lpstr>Who’s using React Native</vt:lpstr>
      <vt:lpstr>How Does React-Native Work</vt:lpstr>
      <vt:lpstr>Style</vt:lpstr>
      <vt:lpstr>Summary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Native</dc:title>
  <dc:creator>Tong Zhou</dc:creator>
  <cp:lastModifiedBy>Tong Zhou</cp:lastModifiedBy>
  <cp:revision>13</cp:revision>
  <dcterms:created xsi:type="dcterms:W3CDTF">2017-04-20T00:21:41Z</dcterms:created>
  <dcterms:modified xsi:type="dcterms:W3CDTF">2017-04-20T18:00:21Z</dcterms:modified>
</cp:coreProperties>
</file>

<file path=docProps/thumbnail.jpeg>
</file>